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ccbf1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ccbf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08d318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08d318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8d31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8d31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08d318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08d318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8d318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8d318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Streets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David Burrows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David Burrows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golden rays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